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BFBBAD-FCA4-3A43-9194-3DA78DE48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15A04C5-E82C-5040-A2A5-014AC081F4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D757A2-1CC4-5F40-B3E0-F84C28E18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28DE-C6A6-644F-B721-466DA26C64E9}" type="datetimeFigureOut">
              <a:rPr lang="nl-NL" smtClean="0"/>
              <a:t>13-11-20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73B401-1319-9F40-A38D-3C133358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52CC86-31BC-E041-8F43-07CDC67EF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2FEA-98FF-B742-ABA5-C237C31C9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997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02E3A-7A9A-C84F-9658-257754A11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F94A082-450F-2D4B-AA6C-96A961CDD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27E3AE-1113-384A-93CB-9518138F8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28DE-C6A6-644F-B721-466DA26C64E9}" type="datetimeFigureOut">
              <a:rPr lang="nl-NL" smtClean="0"/>
              <a:t>13-11-20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C305C8-0B2F-6B4E-B8ED-FCF24C8A9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77EBB6-63D9-F842-8431-807E6C13D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2FEA-98FF-B742-ABA5-C237C31C9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34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1256AEF-6243-6E45-946C-4591CF8454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0D33607-B2CF-884D-9D37-FCADE88C9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0BAB66-4E58-8A41-A3B2-DEA56763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28DE-C6A6-644F-B721-466DA26C64E9}" type="datetimeFigureOut">
              <a:rPr lang="nl-NL" smtClean="0"/>
              <a:t>13-11-20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21597E-E007-3D46-86E7-DE847F832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815B38-DDEF-CF46-A05D-6D80A6503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2FEA-98FF-B742-ABA5-C237C31C9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11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C844A-A72B-5A4F-921B-9BBB6DE9A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331FD0-6DD4-7B47-9A67-3591BE6E2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11235A-D8A0-A043-83B1-88AA263C9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28DE-C6A6-644F-B721-466DA26C64E9}" type="datetimeFigureOut">
              <a:rPr lang="nl-NL" smtClean="0"/>
              <a:t>13-11-20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E63815-FAB2-FE48-871E-EC8D25875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ABD617-7095-A741-82FB-0DAC40B81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2FEA-98FF-B742-ABA5-C237C31C9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377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B79CC4-80C6-C940-8CF6-1E4673C15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022E570-5BC8-A744-A3FA-08AD3D11D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F1FCC7-1585-E640-B0E2-CA9A44CB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28DE-C6A6-644F-B721-466DA26C64E9}" type="datetimeFigureOut">
              <a:rPr lang="nl-NL" smtClean="0"/>
              <a:t>13-11-20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FD854D-21C9-B046-88D0-25B6C275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9F860E-72B3-5D4A-851C-C9E2A8877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2FEA-98FF-B742-ABA5-C237C31C9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443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6B91E-F94C-EB42-A384-1EA96D51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795933-671C-0B43-98B9-0F94778C9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E874777-7BB7-CF4B-8004-53E0B71CB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0A55AE8-32C3-B047-9E64-1B5D0415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28DE-C6A6-644F-B721-466DA26C64E9}" type="datetimeFigureOut">
              <a:rPr lang="nl-NL" smtClean="0"/>
              <a:t>13-11-20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38051E-06C8-574F-AA7A-97CFAC48C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0A87D8-9562-4B4B-9DEF-8C43DD09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2FEA-98FF-B742-ABA5-C237C31C9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34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98443C-2974-414F-BFE9-6DE969CBD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06593D0-BAD9-374C-9F41-41B862727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A49ACE2-FD4E-5346-B9BC-91EA0123F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7A39897-EF4E-3941-84DE-F382AABD4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68D1B5B-1919-A64E-B211-D0460B8BC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A51529F-8C3E-C445-B3E8-78441CA2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28DE-C6A6-644F-B721-466DA26C64E9}" type="datetimeFigureOut">
              <a:rPr lang="nl-NL" smtClean="0"/>
              <a:t>13-11-20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B717B2F-C956-1242-8E4B-A72ECAD55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4B1748B-519A-FE4A-85D3-EADC8615C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2FEA-98FF-B742-ABA5-C237C31C9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58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DB436E-39FB-284E-8E77-D7F8CDB72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2B035BD-0CAC-844C-9C3E-94252FA28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28DE-C6A6-644F-B721-466DA26C64E9}" type="datetimeFigureOut">
              <a:rPr lang="nl-NL" smtClean="0"/>
              <a:t>13-11-20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9361F0E-0E42-344A-86E4-BD69151BF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FA239A1-DD33-6944-8DCE-1CDFDB85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2FEA-98FF-B742-ABA5-C237C31C9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59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D58929C-3FE0-5E4B-AB6E-A6D1E1620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28DE-C6A6-644F-B721-466DA26C64E9}" type="datetimeFigureOut">
              <a:rPr lang="nl-NL" smtClean="0"/>
              <a:t>13-11-20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0244560-5103-6047-B0F1-952085F63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5F7B137-F32F-BC45-8CD0-A5BB63DE0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2FEA-98FF-B742-ABA5-C237C31C9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055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E1A478-517E-FC48-B563-059A3D0A3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19F661-B0B3-BF40-8D07-E9F43277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FC5C279-267C-FE45-9DEA-7BABDF21A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DE75477-8A2A-B645-A626-A161BD03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28DE-C6A6-644F-B721-466DA26C64E9}" type="datetimeFigureOut">
              <a:rPr lang="nl-NL" smtClean="0"/>
              <a:t>13-11-20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27E2CE-1852-8F43-A56C-0D82E70BC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F5119A-041F-D142-BCD3-CCB6B63A8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2FEA-98FF-B742-ABA5-C237C31C9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226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A4452-ACE0-4845-A892-461E30DC6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93F2AED-6528-1341-9D3F-4AF3B78564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32C366-5F45-DE4C-BB14-02E400B73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12FC0F-FAAA-6E4C-991C-F0617073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28DE-C6A6-644F-B721-466DA26C64E9}" type="datetimeFigureOut">
              <a:rPr lang="nl-NL" smtClean="0"/>
              <a:t>13-11-20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3AC28D8-4F32-4B44-AA26-79B6712B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9632BC-7611-FB4D-86C6-72165ACD6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2FEA-98FF-B742-ABA5-C237C31C9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26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43502E4-AB2B-704F-BB03-4970ECCF2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60FB1BA-8D3D-FA45-A536-E57762F44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F6F0D7-C075-884B-AA46-FB5E78778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D28DE-C6A6-644F-B721-466DA26C64E9}" type="datetimeFigureOut">
              <a:rPr lang="nl-NL" smtClean="0"/>
              <a:t>13-11-20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D8F5F3-3303-0D49-942E-633D9D4BD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8EDC3D-B2A9-7042-9CF9-DF5BB906C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2FEA-98FF-B742-ABA5-C237C31C9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65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7525319-0631-5342-90C7-295CCE53B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617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E77105A29F9B4F97875986CA876A90" ma:contentTypeVersion="" ma:contentTypeDescription="Create a new document." ma:contentTypeScope="" ma:versionID="1d99de3ef6428017ef60a05575678da8">
  <xsd:schema xmlns:xsd="http://www.w3.org/2001/XMLSchema" xmlns:xs="http://www.w3.org/2001/XMLSchema" xmlns:p="http://schemas.microsoft.com/office/2006/metadata/properties" xmlns:ns2="b1c8a948-f608-47cd-bf84-01bbbf987c97" xmlns:ns3="33cc2fe6-d691-4e39-a8a4-3bb83de63507" targetNamespace="http://schemas.microsoft.com/office/2006/metadata/properties" ma:root="true" ma:fieldsID="76e216e184257d28d80c66e8dbb50604" ns2:_="" ns3:_="">
    <xsd:import namespace="b1c8a948-f608-47cd-bf84-01bbbf987c97"/>
    <xsd:import namespace="33cc2fe6-d691-4e39-a8a4-3bb83de63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8a948-f608-47cd-bf84-01bbbf987c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2fe6-d691-4e39-a8a4-3bb83de6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2784888-94D3-4300-92CE-112BECC2983E}"/>
</file>

<file path=customXml/itemProps2.xml><?xml version="1.0" encoding="utf-8"?>
<ds:datastoreItem xmlns:ds="http://schemas.openxmlformats.org/officeDocument/2006/customXml" ds:itemID="{440FE0C5-D488-4C96-A92C-172A8202C50E}"/>
</file>

<file path=customXml/itemProps3.xml><?xml version="1.0" encoding="utf-8"?>
<ds:datastoreItem xmlns:ds="http://schemas.openxmlformats.org/officeDocument/2006/customXml" ds:itemID="{CCA61AAE-5EBD-462E-8607-F2577945DE8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Lies Godhelp</dc:creator>
  <cp:lastModifiedBy>Lies Godhelp</cp:lastModifiedBy>
  <cp:revision>1</cp:revision>
  <dcterms:created xsi:type="dcterms:W3CDTF">2020-11-13T15:44:50Z</dcterms:created>
  <dcterms:modified xsi:type="dcterms:W3CDTF">2020-11-13T15:45:44Z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0x010100B0E77105A29F9B4F97875986CA876A90</vt:lpwstr>
  </property>
</Properties>
</file>